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8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B4B31A8-8216-466F-B4E2-4F5953E6F6D5}">
          <p14:sldIdLst>
            <p14:sldId id="256"/>
            <p14:sldId id="257"/>
            <p14:sldId id="258"/>
            <p14:sldId id="259"/>
            <p14:sldId id="260"/>
            <p14:sldId id="262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6"/>
            <p14:sldId id="274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wen Zhang" initials="YZ" lastIdx="0" clrIdx="0">
    <p:extLst>
      <p:ext uri="{19B8F6BF-5375-455C-9EA6-DF929625EA0E}">
        <p15:presenceInfo xmlns:p15="http://schemas.microsoft.com/office/powerpoint/2012/main" userId="22b6b328d42e27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1F1F1F"/>
    <a:srgbClr val="737373"/>
    <a:srgbClr val="454545"/>
    <a:srgbClr val="6B6B6B"/>
    <a:srgbClr val="FFDA65"/>
    <a:srgbClr val="FFD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712CA-83AE-448E-BA6D-C2ECF86F1C18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FB8D3-932C-4B60-827D-A93DAC7A4E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5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FB8D3-932C-4B60-827D-A93DAC7A4E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753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FB8D3-932C-4B60-827D-A93DAC7A4E4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039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FB8D3-932C-4B60-827D-A93DAC7A4E4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116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2019/8/12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76273" y="2778840"/>
            <a:ext cx="6332930" cy="2763498"/>
            <a:chOff x="576273" y="2778840"/>
            <a:chExt cx="6332930" cy="2763498"/>
          </a:xfrm>
        </p:grpSpPr>
        <p:sp>
          <p:nvSpPr>
            <p:cNvPr id="4" name="矩形 3"/>
            <p:cNvSpPr/>
            <p:nvPr/>
          </p:nvSpPr>
          <p:spPr>
            <a:xfrm>
              <a:off x="576273" y="2778840"/>
              <a:ext cx="6332930" cy="27634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Picture 2" descr="D:\PhD\Thesis\MyThesis\QuantitativeAnalysis\Image\MappingDataTimePoint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73" y="2778841"/>
              <a:ext cx="2157190" cy="2763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D:\PhD\Thesis\MyThesis\QuantitativeAnalysis\Image\MappingDataTimePoint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4577" y="2822616"/>
              <a:ext cx="2098665" cy="2719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D:\PhD\Thesis\MyThesis\QuantitativeAnalysis\Image\MappingDataTimePoint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537" y="2778842"/>
              <a:ext cx="2136665" cy="2763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4030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9051" r="52422" b="4851"/>
          <a:stretch/>
        </p:blipFill>
        <p:spPr>
          <a:xfrm>
            <a:off x="1547664" y="620688"/>
            <a:ext cx="280831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97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2" y="0"/>
            <a:ext cx="891901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19672" y="620688"/>
            <a:ext cx="4752528" cy="504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940152" y="3573016"/>
            <a:ext cx="1872208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602210" y="4225056"/>
            <a:ext cx="6197450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123728" y="6165304"/>
            <a:ext cx="172819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9051" r="52422" b="4851"/>
          <a:stretch/>
        </p:blipFill>
        <p:spPr>
          <a:xfrm>
            <a:off x="3059832" y="620688"/>
            <a:ext cx="2808312" cy="59046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0EAAEA8-A9BD-4E8E-8365-3E076675CC74}"/>
              </a:ext>
            </a:extLst>
          </p:cNvPr>
          <p:cNvSpPr txBox="1"/>
          <p:nvPr/>
        </p:nvSpPr>
        <p:spPr>
          <a:xfrm>
            <a:off x="2215302" y="281166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0.035±0.078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AD7206-A16F-414A-8F42-95171AC26C23}"/>
              </a:ext>
            </a:extLst>
          </p:cNvPr>
          <p:cNvSpPr txBox="1"/>
          <p:nvPr/>
        </p:nvSpPr>
        <p:spPr>
          <a:xfrm>
            <a:off x="3887924" y="1522893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0.034±0.068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FF685B-E5F0-449C-BDDC-FFBCB3DABA65}"/>
              </a:ext>
            </a:extLst>
          </p:cNvPr>
          <p:cNvSpPr txBox="1"/>
          <p:nvPr/>
        </p:nvSpPr>
        <p:spPr>
          <a:xfrm>
            <a:off x="4463988" y="253117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0.023±0.043</a:t>
            </a:r>
            <a:endParaRPr lang="zh-CN" altLang="en-US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1BAB27-3447-483C-8465-D0F4B0E416DB}"/>
              </a:ext>
            </a:extLst>
          </p:cNvPr>
          <p:cNvSpPr txBox="1"/>
          <p:nvPr/>
        </p:nvSpPr>
        <p:spPr>
          <a:xfrm>
            <a:off x="4629651" y="341912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0.006±0.012</a:t>
            </a:r>
            <a:endParaRPr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2FBC08-62C7-40DE-A244-D43862575D24}"/>
              </a:ext>
            </a:extLst>
          </p:cNvPr>
          <p:cNvSpPr txBox="1"/>
          <p:nvPr/>
        </p:nvSpPr>
        <p:spPr>
          <a:xfrm>
            <a:off x="5522439" y="370444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0.009±0.016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53568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5" t="13250" r="50806" b="4851"/>
          <a:stretch/>
        </p:blipFill>
        <p:spPr>
          <a:xfrm>
            <a:off x="1475656" y="908720"/>
            <a:ext cx="3024336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08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2" y="0"/>
            <a:ext cx="891901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75656" y="944724"/>
            <a:ext cx="4176464" cy="5508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364088" y="5301208"/>
            <a:ext cx="252028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475656" y="6106944"/>
            <a:ext cx="64087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5" t="13250" r="50806" b="4851"/>
          <a:stretch/>
        </p:blipFill>
        <p:spPr>
          <a:xfrm>
            <a:off x="3059832" y="908720"/>
            <a:ext cx="3024336" cy="56166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7BCB8EE-520C-4F37-91D0-30ACF0AB66BB}"/>
              </a:ext>
            </a:extLst>
          </p:cNvPr>
          <p:cNvSpPr txBox="1"/>
          <p:nvPr/>
        </p:nvSpPr>
        <p:spPr>
          <a:xfrm>
            <a:off x="2411084" y="292128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1.78±1.96</a:t>
            </a:r>
            <a:endParaRPr lang="zh-CN" altLang="en-US" sz="1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C5EDD8-67C8-4D44-88DF-40E47EC7AEE6}"/>
              </a:ext>
            </a:extLst>
          </p:cNvPr>
          <p:cNvSpPr txBox="1"/>
          <p:nvPr/>
        </p:nvSpPr>
        <p:spPr>
          <a:xfrm>
            <a:off x="3561274" y="230471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1.26±0.96</a:t>
            </a:r>
            <a:endParaRPr lang="zh-CN" altLang="en-US" sz="1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9EF4D0-3DB3-4876-A11C-9172B456AE6E}"/>
              </a:ext>
            </a:extLst>
          </p:cNvPr>
          <p:cNvSpPr txBox="1"/>
          <p:nvPr/>
        </p:nvSpPr>
        <p:spPr>
          <a:xfrm>
            <a:off x="4509099" y="2729144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1.82±1.31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C8ED96-B0AD-4394-B74E-20E72FBFBDB9}"/>
              </a:ext>
            </a:extLst>
          </p:cNvPr>
          <p:cNvSpPr txBox="1"/>
          <p:nvPr/>
        </p:nvSpPr>
        <p:spPr>
          <a:xfrm>
            <a:off x="4704887" y="4219389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0.38±0.36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06B4A3-FE18-40DD-B32C-82E6E2588409}"/>
              </a:ext>
            </a:extLst>
          </p:cNvPr>
          <p:cNvSpPr txBox="1"/>
          <p:nvPr/>
        </p:nvSpPr>
        <p:spPr>
          <a:xfrm>
            <a:off x="5606609" y="382328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1.01±0.94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65321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16400" r="51615" b="3800"/>
          <a:stretch/>
        </p:blipFill>
        <p:spPr>
          <a:xfrm>
            <a:off x="1547664" y="1124744"/>
            <a:ext cx="288032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63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12492" y="0"/>
            <a:ext cx="8919016" cy="6858000"/>
            <a:chOff x="112492" y="0"/>
            <a:chExt cx="8919016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92" y="0"/>
              <a:ext cx="8919016" cy="6858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475656" y="944724"/>
              <a:ext cx="4176464" cy="46445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+mj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436096" y="4725144"/>
              <a:ext cx="2448272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+mj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123728" y="6160232"/>
              <a:ext cx="1656184" cy="373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+mj-lt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475656" y="5178896"/>
              <a:ext cx="6408712" cy="0"/>
            </a:xfrm>
            <a:prstGeom prst="line">
              <a:avLst/>
            </a:prstGeom>
            <a:ln>
              <a:solidFill>
                <a:srgbClr val="4545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91" t="16400" r="51615" b="3800"/>
            <a:stretch/>
          </p:blipFill>
          <p:spPr>
            <a:xfrm>
              <a:off x="3203848" y="1124744"/>
              <a:ext cx="2880320" cy="5472608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D7E7712-50C0-4EC5-B75D-7C4E486B3828}"/>
              </a:ext>
            </a:extLst>
          </p:cNvPr>
          <p:cNvSpPr txBox="1"/>
          <p:nvPr/>
        </p:nvSpPr>
        <p:spPr>
          <a:xfrm>
            <a:off x="2518187" y="2875710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10.36±9.86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9717B1-E1A2-4B77-8AA6-7538C0D1AE65}"/>
              </a:ext>
            </a:extLst>
          </p:cNvPr>
          <p:cNvSpPr txBox="1"/>
          <p:nvPr/>
        </p:nvSpPr>
        <p:spPr>
          <a:xfrm>
            <a:off x="3561274" y="230471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5.96±7.85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E8C2088-406D-43D8-8F89-2888BB831D75}"/>
              </a:ext>
            </a:extLst>
          </p:cNvPr>
          <p:cNvSpPr txBox="1"/>
          <p:nvPr/>
        </p:nvSpPr>
        <p:spPr>
          <a:xfrm>
            <a:off x="4568830" y="3106840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8.57±6.32</a:t>
            </a:r>
            <a:endParaRPr lang="zh-CN" altLang="en-US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9AE278-741A-436B-9D2B-EFF7329BFD62}"/>
              </a:ext>
            </a:extLst>
          </p:cNvPr>
          <p:cNvSpPr txBox="1"/>
          <p:nvPr/>
        </p:nvSpPr>
        <p:spPr>
          <a:xfrm>
            <a:off x="4761447" y="420053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1.47±2.21</a:t>
            </a:r>
            <a:endParaRPr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3A09072-9A89-4674-9AAB-0019AE23F0D5}"/>
              </a:ext>
            </a:extLst>
          </p:cNvPr>
          <p:cNvSpPr txBox="1"/>
          <p:nvPr/>
        </p:nvSpPr>
        <p:spPr>
          <a:xfrm>
            <a:off x="5620235" y="3938232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3.02±3.89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55660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9" t="11151" r="52422" b="5900"/>
          <a:stretch/>
        </p:blipFill>
        <p:spPr>
          <a:xfrm>
            <a:off x="1619672" y="764704"/>
            <a:ext cx="2736304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91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12492" y="0"/>
            <a:ext cx="8919016" cy="6858000"/>
            <a:chOff x="112492" y="0"/>
            <a:chExt cx="8919016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92" y="0"/>
              <a:ext cx="8919016" cy="6858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475656" y="791570"/>
              <a:ext cx="4176464" cy="5254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436096" y="3861048"/>
              <a:ext cx="2448272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195736" y="6165304"/>
              <a:ext cx="1800200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488356" y="4233788"/>
              <a:ext cx="6416332" cy="0"/>
            </a:xfrm>
            <a:prstGeom prst="line">
              <a:avLst/>
            </a:prstGeom>
            <a:ln>
              <a:solidFill>
                <a:srgbClr val="4545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99" t="11151" r="52422" b="5900"/>
            <a:stretch/>
          </p:blipFill>
          <p:spPr>
            <a:xfrm>
              <a:off x="3347864" y="764704"/>
              <a:ext cx="2736304" cy="5688632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9041BBC-689E-4257-9F58-EBE3D19FA002}"/>
              </a:ext>
            </a:extLst>
          </p:cNvPr>
          <p:cNvSpPr txBox="1"/>
          <p:nvPr/>
        </p:nvSpPr>
        <p:spPr>
          <a:xfrm>
            <a:off x="2652085" y="3707159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0.74±1.76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80E555-1ADD-4BFF-B341-CD81C0928AF0}"/>
              </a:ext>
            </a:extLst>
          </p:cNvPr>
          <p:cNvSpPr txBox="1"/>
          <p:nvPr/>
        </p:nvSpPr>
        <p:spPr>
          <a:xfrm>
            <a:off x="3235058" y="280946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2.55±8.29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676CD15-82C0-4D25-9954-25EF09A80987}"/>
              </a:ext>
            </a:extLst>
          </p:cNvPr>
          <p:cNvSpPr txBox="1"/>
          <p:nvPr/>
        </p:nvSpPr>
        <p:spPr>
          <a:xfrm>
            <a:off x="4330787" y="3299384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0.69±1.81</a:t>
            </a:r>
            <a:endParaRPr lang="zh-CN" altLang="en-US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6BD78A-DBE7-4917-8980-80AAE436A6E1}"/>
              </a:ext>
            </a:extLst>
          </p:cNvPr>
          <p:cNvSpPr txBox="1"/>
          <p:nvPr/>
        </p:nvSpPr>
        <p:spPr>
          <a:xfrm>
            <a:off x="4636047" y="3695773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0.32±0.62</a:t>
            </a:r>
            <a:endParaRPr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1D0A3D-89B2-4F3C-8BC9-62494A43646D}"/>
              </a:ext>
            </a:extLst>
          </p:cNvPr>
          <p:cNvSpPr txBox="1"/>
          <p:nvPr/>
        </p:nvSpPr>
        <p:spPr>
          <a:xfrm>
            <a:off x="5720999" y="3441859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1.45±3.18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4047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B01B04D-227C-4224-A30B-BC9D898D1DFF}"/>
              </a:ext>
            </a:extLst>
          </p:cNvPr>
          <p:cNvSpPr/>
          <p:nvPr/>
        </p:nvSpPr>
        <p:spPr>
          <a:xfrm>
            <a:off x="395536" y="620688"/>
            <a:ext cx="828092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1F1EE74-E8FE-4E41-B971-631CF9B6B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3" t="16048" r="22474" b="21431"/>
          <a:stretch/>
        </p:blipFill>
        <p:spPr>
          <a:xfrm>
            <a:off x="467544" y="1340768"/>
            <a:ext cx="2259009" cy="14847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64EB2B0-8B21-4A6D-AF3F-814CAFE86F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1" t="8968" r="32819" b="9718"/>
          <a:stretch/>
        </p:blipFill>
        <p:spPr>
          <a:xfrm>
            <a:off x="7098065" y="1187331"/>
            <a:ext cx="1340363" cy="16382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DEBFEA1-E8D4-499D-BCE1-86DDB2EDD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31201"/>
            <a:ext cx="6768752" cy="39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63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329899-4A4A-4F80-BB71-8585E875EFF7}"/>
              </a:ext>
            </a:extLst>
          </p:cNvPr>
          <p:cNvSpPr/>
          <p:nvPr/>
        </p:nvSpPr>
        <p:spPr>
          <a:xfrm>
            <a:off x="395536" y="620688"/>
            <a:ext cx="828092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87447-462F-43A2-9E2D-969DB9826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92" y="1560470"/>
            <a:ext cx="6576933" cy="41727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57B55F-7C09-49AB-B46C-6D4C3CF9EA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17401" r="33463" b="20505"/>
          <a:stretch/>
        </p:blipFill>
        <p:spPr>
          <a:xfrm>
            <a:off x="989049" y="1223688"/>
            <a:ext cx="1348501" cy="13156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50EE88-D98B-418C-B62A-29D034C581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5" t="14296" r="33463" b="20505"/>
          <a:stretch/>
        </p:blipFill>
        <p:spPr>
          <a:xfrm>
            <a:off x="6803128" y="1179538"/>
            <a:ext cx="1253346" cy="134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23111" y="1628800"/>
            <a:ext cx="4920343" cy="1103371"/>
            <a:chOff x="1131123" y="2595480"/>
            <a:chExt cx="4920343" cy="818723"/>
          </a:xfrm>
        </p:grpSpPr>
        <p:pic>
          <p:nvPicPr>
            <p:cNvPr id="2052" name="Picture 4" descr="D:\PhD\Thesis\MyThesis\QuantitativeAnalysis\Image\IPF631Slice100Mapped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55" t="34559" r="45994" b="44390"/>
            <a:stretch/>
          </p:blipFill>
          <p:spPr bwMode="auto">
            <a:xfrm>
              <a:off x="1131123" y="2595480"/>
              <a:ext cx="1712685" cy="8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D:\PhD\Thesis\MyThesis\QuantitativeAnalysis\Image\IPF613Slice100Mapped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64" t="35241" r="47057" b="44294"/>
            <a:stretch/>
          </p:blipFill>
          <p:spPr bwMode="auto">
            <a:xfrm>
              <a:off x="2843808" y="2595480"/>
              <a:ext cx="1596572" cy="8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:\PhD\Thesis\MyThesis\QuantitativeAnalysis\Image\IPF603Slice100Mapped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6" t="36120" r="47284" b="43706"/>
            <a:stretch/>
          </p:blipFill>
          <p:spPr bwMode="auto">
            <a:xfrm>
              <a:off x="4440380" y="2595480"/>
              <a:ext cx="1611086" cy="8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1123111" y="3068958"/>
            <a:ext cx="4920343" cy="1083941"/>
            <a:chOff x="1001486" y="2348880"/>
            <a:chExt cx="4903575" cy="942215"/>
          </a:xfrm>
        </p:grpSpPr>
        <p:pic>
          <p:nvPicPr>
            <p:cNvPr id="13" name="Picture 3" descr="D:\PhD\Thesis\MyThesis\QuantitativeAnalysis\Image\IPF631Slice100Filled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00" t="34167" r="48365" b="44964"/>
            <a:stretch/>
          </p:blipFill>
          <p:spPr bwMode="auto">
            <a:xfrm>
              <a:off x="1001486" y="2348881"/>
              <a:ext cx="1567543" cy="942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D:\PhD\Thesis\MyThesis\QuantitativeAnalysis\Image\IPF613Slice100Filled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8" t="34671" r="46712" b="43709"/>
            <a:stretch/>
          </p:blipFill>
          <p:spPr bwMode="auto">
            <a:xfrm>
              <a:off x="2571846" y="2348880"/>
              <a:ext cx="1611086" cy="942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5" descr="D:\PhD\Thesis\MyThesis\QuantitativeAnalysis\Image\IPF603Slice100Filled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6" t="33591" r="46105" b="43862"/>
            <a:stretch/>
          </p:blipFill>
          <p:spPr bwMode="auto">
            <a:xfrm>
              <a:off x="4182932" y="2348882"/>
              <a:ext cx="1722129" cy="942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2310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1BC495-8105-490E-B139-727ABAD8FB61}"/>
              </a:ext>
            </a:extLst>
          </p:cNvPr>
          <p:cNvSpPr/>
          <p:nvPr/>
        </p:nvSpPr>
        <p:spPr>
          <a:xfrm>
            <a:off x="395536" y="620688"/>
            <a:ext cx="828092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1E3A78-6826-4E69-90B4-36C1B2384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89" y="1405674"/>
            <a:ext cx="6517880" cy="41835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FA8240-72D6-40D4-91C1-1A60FBEB2A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4" t="16971" r="33463" b="20505"/>
          <a:stretch/>
        </p:blipFill>
        <p:spPr>
          <a:xfrm>
            <a:off x="1331640" y="980728"/>
            <a:ext cx="1361522" cy="13647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43409D-6D20-4F48-9A42-EA22B0C1DE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15849" r="33404" b="20955"/>
          <a:stretch/>
        </p:blipFill>
        <p:spPr>
          <a:xfrm>
            <a:off x="6888671" y="980728"/>
            <a:ext cx="1425319" cy="147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39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C22ED4-D56A-43CC-BDEA-6908C0C46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24744"/>
            <a:ext cx="6860500" cy="3847688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542A427-113A-4DD9-9AE1-696F208562F9}"/>
              </a:ext>
            </a:extLst>
          </p:cNvPr>
          <p:cNvCxnSpPr/>
          <p:nvPr/>
        </p:nvCxnSpPr>
        <p:spPr>
          <a:xfrm>
            <a:off x="3203848" y="1340768"/>
            <a:ext cx="0" cy="288032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8DC7CBC-2B3B-4FFA-AC1F-66BDDC5F9973}"/>
              </a:ext>
            </a:extLst>
          </p:cNvPr>
          <p:cNvCxnSpPr/>
          <p:nvPr/>
        </p:nvCxnSpPr>
        <p:spPr>
          <a:xfrm>
            <a:off x="5868144" y="1340768"/>
            <a:ext cx="0" cy="2880320"/>
          </a:xfrm>
          <a:prstGeom prst="line">
            <a:avLst/>
          </a:prstGeom>
          <a:ln w="28575">
            <a:solidFill>
              <a:srgbClr val="73737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79DF18B3-72DE-4B35-B47A-C3CC1633C0E7}"/>
              </a:ext>
            </a:extLst>
          </p:cNvPr>
          <p:cNvSpPr/>
          <p:nvPr/>
        </p:nvSpPr>
        <p:spPr>
          <a:xfrm rot="5400000">
            <a:off x="4379220" y="-216383"/>
            <a:ext cx="279626" cy="269822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8CFE315-F4AA-4EC2-A00E-B5C0159F1C83}"/>
              </a:ext>
            </a:extLst>
          </p:cNvPr>
          <p:cNvSpPr txBox="1"/>
          <p:nvPr/>
        </p:nvSpPr>
        <p:spPr>
          <a:xfrm>
            <a:off x="3770196" y="63120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normal range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4761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639F15-F905-43B4-A70D-B310CC6A5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223"/>
            <a:ext cx="9144000" cy="62035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0A393D-2BD7-46AC-887C-87F46DCF9FD2}"/>
              </a:ext>
            </a:extLst>
          </p:cNvPr>
          <p:cNvSpPr txBox="1"/>
          <p:nvPr/>
        </p:nvSpPr>
        <p:spPr>
          <a:xfrm>
            <a:off x="5370108" y="6068267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1C1C1C"/>
                </a:solidFill>
              </a:rPr>
              <a:t>(months)</a:t>
            </a:r>
            <a:endParaRPr lang="zh-CN" altLang="en-US" sz="2000" dirty="0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93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1DC382E-AFCB-4F7C-9D93-57E940C27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223"/>
            <a:ext cx="9144000" cy="62035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254E93-DB02-4EE7-A5DE-88CD9DB32066}"/>
              </a:ext>
            </a:extLst>
          </p:cNvPr>
          <p:cNvSpPr txBox="1"/>
          <p:nvPr/>
        </p:nvSpPr>
        <p:spPr>
          <a:xfrm>
            <a:off x="5370108" y="6068267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1C1C1C"/>
                </a:solidFill>
              </a:rPr>
              <a:t>(months)</a:t>
            </a:r>
            <a:endParaRPr lang="zh-CN" altLang="en-US" sz="2000" dirty="0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670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BF26857-1F16-4438-BCEE-EF6C2CDA7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8" t="14300" r="47595" b="3801"/>
          <a:stretch/>
        </p:blipFill>
        <p:spPr>
          <a:xfrm>
            <a:off x="2195736" y="980728"/>
            <a:ext cx="2592288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86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C7EAEF-7531-49A8-A6C9-C0B4509D0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" y="0"/>
            <a:ext cx="8983438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AFBF2BF-714F-42C7-8F09-F3BCCAF435D2}"/>
              </a:ext>
            </a:extLst>
          </p:cNvPr>
          <p:cNvSpPr/>
          <p:nvPr/>
        </p:nvSpPr>
        <p:spPr>
          <a:xfrm>
            <a:off x="2411760" y="908720"/>
            <a:ext cx="4608512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11F5624-04BB-44AD-9D26-1DF50A93237B}"/>
              </a:ext>
            </a:extLst>
          </p:cNvPr>
          <p:cNvCxnSpPr>
            <a:cxnSpLocks/>
          </p:cNvCxnSpPr>
          <p:nvPr/>
        </p:nvCxnSpPr>
        <p:spPr>
          <a:xfrm>
            <a:off x="2411760" y="6101864"/>
            <a:ext cx="46085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93626B97-98BA-404A-9BBF-0827A024E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8" t="14300" r="47595" b="3801"/>
          <a:stretch/>
        </p:blipFill>
        <p:spPr>
          <a:xfrm>
            <a:off x="3131840" y="980728"/>
            <a:ext cx="2592288" cy="56166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7DC3BCF-ECB7-4A92-8948-5DEA66C4171D}"/>
              </a:ext>
            </a:extLst>
          </p:cNvPr>
          <p:cNvSpPr txBox="1"/>
          <p:nvPr/>
        </p:nvSpPr>
        <p:spPr>
          <a:xfrm>
            <a:off x="3455576" y="4365821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12.93</a:t>
            </a:r>
            <a:endParaRPr lang="zh-CN" altLang="en-US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3562B6-5292-470D-B928-B5A4539023E5}"/>
              </a:ext>
            </a:extLst>
          </p:cNvPr>
          <p:cNvSpPr txBox="1"/>
          <p:nvPr/>
        </p:nvSpPr>
        <p:spPr>
          <a:xfrm>
            <a:off x="3817652" y="87891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44.24</a:t>
            </a:r>
            <a:endParaRPr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B2E0330-E919-4E9F-A0BC-AD0B84570811}"/>
              </a:ext>
            </a:extLst>
          </p:cNvPr>
          <p:cNvSpPr txBox="1"/>
          <p:nvPr/>
        </p:nvSpPr>
        <p:spPr>
          <a:xfrm>
            <a:off x="4263175" y="4461602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12.04</a:t>
            </a:r>
            <a:endParaRPr lang="zh-CN" altLang="en-US" sz="1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4DFF50-3A5D-49EA-972C-834D8FEB3F2F}"/>
              </a:ext>
            </a:extLst>
          </p:cNvPr>
          <p:cNvSpPr txBox="1"/>
          <p:nvPr/>
        </p:nvSpPr>
        <p:spPr>
          <a:xfrm>
            <a:off x="4617650" y="5185839"/>
            <a:ext cx="659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5.56</a:t>
            </a:r>
            <a:endParaRPr lang="zh-CN" altLang="en-US" sz="1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8E5910B-E405-4A6E-9929-791D28425042}"/>
              </a:ext>
            </a:extLst>
          </p:cNvPr>
          <p:cNvSpPr txBox="1"/>
          <p:nvPr/>
        </p:nvSpPr>
        <p:spPr>
          <a:xfrm>
            <a:off x="4946209" y="301048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25.22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73387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AD9A5A9-4DD5-4736-8D09-3B69A0C8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8" t="14300" r="50000" b="4851"/>
          <a:stretch/>
        </p:blipFill>
        <p:spPr>
          <a:xfrm>
            <a:off x="2195736" y="980728"/>
            <a:ext cx="2376264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86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7BCC197-276F-49F3-8958-048EFB018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" y="0"/>
            <a:ext cx="8983438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2658B8C-7C4B-49BA-BE15-9DD379C7CE19}"/>
              </a:ext>
            </a:extLst>
          </p:cNvPr>
          <p:cNvSpPr/>
          <p:nvPr/>
        </p:nvSpPr>
        <p:spPr>
          <a:xfrm>
            <a:off x="2411760" y="908720"/>
            <a:ext cx="4608512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5192CC-095B-4863-B3F3-C151BDB6BF00}"/>
              </a:ext>
            </a:extLst>
          </p:cNvPr>
          <p:cNvCxnSpPr>
            <a:cxnSpLocks/>
          </p:cNvCxnSpPr>
          <p:nvPr/>
        </p:nvCxnSpPr>
        <p:spPr>
          <a:xfrm>
            <a:off x="2411760" y="6101864"/>
            <a:ext cx="46085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D077DE18-1001-4FA3-A6E7-7B982AE90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8" t="14300" r="50000" b="4851"/>
          <a:stretch/>
        </p:blipFill>
        <p:spPr>
          <a:xfrm>
            <a:off x="3275856" y="980728"/>
            <a:ext cx="2376264" cy="554461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62091D4-1E4C-4A63-88D1-3FBF2328A853}"/>
              </a:ext>
            </a:extLst>
          </p:cNvPr>
          <p:cNvSpPr txBox="1"/>
          <p:nvPr/>
        </p:nvSpPr>
        <p:spPr>
          <a:xfrm>
            <a:off x="3634564" y="890090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35.24</a:t>
            </a:r>
            <a:endParaRPr lang="zh-CN" altLang="en-US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3788F3-0119-42D8-95EF-1F4244250596}"/>
              </a:ext>
            </a:extLst>
          </p:cNvPr>
          <p:cNvSpPr txBox="1"/>
          <p:nvPr/>
        </p:nvSpPr>
        <p:spPr>
          <a:xfrm>
            <a:off x="4337249" y="175995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29.16</a:t>
            </a:r>
            <a:endParaRPr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FB920DD-CAC2-417B-9400-D7E07182AD46}"/>
              </a:ext>
            </a:extLst>
          </p:cNvPr>
          <p:cNvSpPr txBox="1"/>
          <p:nvPr/>
        </p:nvSpPr>
        <p:spPr>
          <a:xfrm>
            <a:off x="3986880" y="299255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20.27</a:t>
            </a:r>
            <a:endParaRPr lang="zh-CN" altLang="en-US" sz="1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08FDC5-6A08-4762-BB44-E32171A2579B}"/>
              </a:ext>
            </a:extLst>
          </p:cNvPr>
          <p:cNvSpPr txBox="1"/>
          <p:nvPr/>
        </p:nvSpPr>
        <p:spPr>
          <a:xfrm>
            <a:off x="4756656" y="5138646"/>
            <a:ext cx="659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5.02</a:t>
            </a:r>
            <a:endParaRPr lang="zh-CN" altLang="en-US" sz="1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A97548-0CC3-467D-A44B-CD9DE85113AA}"/>
              </a:ext>
            </a:extLst>
          </p:cNvPr>
          <p:cNvSpPr txBox="1"/>
          <p:nvPr/>
        </p:nvSpPr>
        <p:spPr>
          <a:xfrm>
            <a:off x="5057969" y="438208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10.31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94671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708A08-54CD-46A2-AC16-243FA3515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2" t="8902" r="23150" b="4897"/>
          <a:stretch/>
        </p:blipFill>
        <p:spPr>
          <a:xfrm>
            <a:off x="4734560" y="609600"/>
            <a:ext cx="2235200" cy="590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3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708A08-54CD-46A2-AC16-243FA3515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2" y="0"/>
            <a:ext cx="8919016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3EE44A2-E030-4F63-A2D2-6C0423B9D9BF}"/>
              </a:ext>
            </a:extLst>
          </p:cNvPr>
          <p:cNvSpPr/>
          <p:nvPr/>
        </p:nvSpPr>
        <p:spPr>
          <a:xfrm>
            <a:off x="2411760" y="908720"/>
            <a:ext cx="4608512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DEB35AE-936D-4F17-AE7F-B549BB953098}"/>
              </a:ext>
            </a:extLst>
          </p:cNvPr>
          <p:cNvCxnSpPr>
            <a:cxnSpLocks/>
          </p:cNvCxnSpPr>
          <p:nvPr/>
        </p:nvCxnSpPr>
        <p:spPr>
          <a:xfrm>
            <a:off x="2411760" y="6101864"/>
            <a:ext cx="46085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CA995C70-E21A-4EF7-8499-D1B67A85C8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2" t="8902" r="23150" b="4897"/>
          <a:stretch/>
        </p:blipFill>
        <p:spPr>
          <a:xfrm>
            <a:off x="3563888" y="609600"/>
            <a:ext cx="2235200" cy="59029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FA95FEC-EA55-4F3A-9F85-A697A8C74412}"/>
              </a:ext>
            </a:extLst>
          </p:cNvPr>
          <p:cNvSpPr txBox="1"/>
          <p:nvPr/>
        </p:nvSpPr>
        <p:spPr>
          <a:xfrm>
            <a:off x="3653173" y="125768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32.72</a:t>
            </a:r>
            <a:endParaRPr lang="zh-CN" altLang="en-US" sz="1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EBFA17-0E52-4364-8E32-797F11E00C76}"/>
              </a:ext>
            </a:extLst>
          </p:cNvPr>
          <p:cNvSpPr txBox="1"/>
          <p:nvPr/>
        </p:nvSpPr>
        <p:spPr>
          <a:xfrm>
            <a:off x="4461416" y="286103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21.18</a:t>
            </a:r>
            <a:endParaRPr lang="zh-CN" altLang="en-US" sz="1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2BB68A-B94F-4501-B59C-60ADE95382D6}"/>
              </a:ext>
            </a:extLst>
          </p:cNvPr>
          <p:cNvSpPr txBox="1"/>
          <p:nvPr/>
        </p:nvSpPr>
        <p:spPr>
          <a:xfrm>
            <a:off x="4136041" y="1339984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32.18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D05612-2121-4CB4-9FD3-F53A40A6096E}"/>
              </a:ext>
            </a:extLst>
          </p:cNvPr>
          <p:cNvSpPr txBox="1"/>
          <p:nvPr/>
        </p:nvSpPr>
        <p:spPr>
          <a:xfrm>
            <a:off x="4817616" y="5087846"/>
            <a:ext cx="659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5.33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77CA35-FD90-4D6A-9BBE-55F9C3293F72}"/>
              </a:ext>
            </a:extLst>
          </p:cNvPr>
          <p:cNvSpPr txBox="1"/>
          <p:nvPr/>
        </p:nvSpPr>
        <p:spPr>
          <a:xfrm>
            <a:off x="5190049" y="462592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8.58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51618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89402" y="1444067"/>
            <a:ext cx="5746894" cy="2037342"/>
            <a:chOff x="1489402" y="1444067"/>
            <a:chExt cx="5746894" cy="2037342"/>
          </a:xfrm>
        </p:grpSpPr>
        <p:pic>
          <p:nvPicPr>
            <p:cNvPr id="4098" name="Picture 2" descr="D:\PhD\Writing\IPFQuantitativeAnalysis\Pics\SubplesrualPercentImag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402" y="1444067"/>
              <a:ext cx="2115870" cy="203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3779912" y="1665309"/>
              <a:ext cx="3456384" cy="75557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/>
            <a:lstStyle/>
            <a:p>
              <a:pPr algn="l"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宋体"/>
                </a:rPr>
                <a:t>A: Lung boundary point</a:t>
              </a:r>
              <a:endParaRPr lang="zh-CN" sz="1400" dirty="0">
                <a:solidFill>
                  <a:srgbClr val="000000"/>
                </a:solidFill>
                <a:effectLst/>
                <a:latin typeface="Calibri"/>
                <a:ea typeface="宋体"/>
                <a:cs typeface="宋体"/>
              </a:endParaRPr>
            </a:p>
            <a:p>
              <a:pPr algn="l"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宋体"/>
                </a:rPr>
                <a:t>B: Central point of connected region cluster</a:t>
              </a:r>
              <a:endParaRPr lang="zh-CN" sz="1400" dirty="0">
                <a:solidFill>
                  <a:srgbClr val="000000"/>
                </a:solidFill>
                <a:effectLst/>
                <a:latin typeface="Calibri"/>
                <a:ea typeface="宋体"/>
                <a:cs typeface="宋体"/>
              </a:endParaRPr>
            </a:p>
            <a:p>
              <a:pPr algn="l"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宋体"/>
                </a:rPr>
                <a:t>C: Lung central point</a:t>
              </a:r>
              <a:endParaRPr lang="zh-CN" sz="1400" dirty="0">
                <a:solidFill>
                  <a:srgbClr val="000000"/>
                </a:solidFill>
                <a:effectLst/>
                <a:latin typeface="Calibri"/>
                <a:ea typeface="宋体"/>
                <a:cs typeface="宋体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3779912" y="2780928"/>
                  <a:ext cx="2664296" cy="443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𝑠𝑢𝑏𝑝𝑙𝑒𝑟𝑢𝑎𝑙</m:t>
                          </m:r>
                        </m:sub>
                      </m:sSub>
                    </m:oMath>
                  </a14:m>
                  <a:r>
                    <a:rPr lang="en-US" altLang="zh-CN" sz="160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den>
                      </m:f>
                    </m:oMath>
                  </a14:m>
                  <a:r>
                    <a:rPr lang="zh-CN" altLang="en-US" sz="160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a14:m>
                  <a:endParaRPr lang="zh-CN" altLang="en-US" sz="160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2780928"/>
                  <a:ext cx="2664296" cy="44351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54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1859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233C777-80EF-4907-9AD9-B190AF0CB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06" t="23750" r="24350" b="4851"/>
          <a:stretch/>
        </p:blipFill>
        <p:spPr>
          <a:xfrm>
            <a:off x="4860032" y="1628800"/>
            <a:ext cx="2016224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47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233C777-80EF-4907-9AD9-B190AF0CB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" y="0"/>
            <a:ext cx="8983438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E6F16D6-5544-4D22-A017-40DAD012CD39}"/>
              </a:ext>
            </a:extLst>
          </p:cNvPr>
          <p:cNvSpPr/>
          <p:nvPr/>
        </p:nvSpPr>
        <p:spPr>
          <a:xfrm>
            <a:off x="2411760" y="908720"/>
            <a:ext cx="4608512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D0C354C-1822-4F6F-8ED3-152C237D900A}"/>
              </a:ext>
            </a:extLst>
          </p:cNvPr>
          <p:cNvCxnSpPr>
            <a:cxnSpLocks/>
          </p:cNvCxnSpPr>
          <p:nvPr/>
        </p:nvCxnSpPr>
        <p:spPr>
          <a:xfrm>
            <a:off x="2411760" y="6101864"/>
            <a:ext cx="46085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87CF79B-CECA-4DF8-8B59-355AE44C9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06" t="23750" r="24350" b="4851"/>
          <a:stretch/>
        </p:blipFill>
        <p:spPr>
          <a:xfrm>
            <a:off x="3563888" y="1628800"/>
            <a:ext cx="2016224" cy="48965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9A1E044-4109-4905-A3C9-986CDFAD065D}"/>
              </a:ext>
            </a:extLst>
          </p:cNvPr>
          <p:cNvSpPr txBox="1"/>
          <p:nvPr/>
        </p:nvSpPr>
        <p:spPr>
          <a:xfrm>
            <a:off x="3633213" y="184701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28.43</a:t>
            </a:r>
            <a:endParaRPr lang="zh-CN" altLang="en-US" sz="1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1820B4-D800-4E45-94A3-CEE9DDFB7D68}"/>
              </a:ext>
            </a:extLst>
          </p:cNvPr>
          <p:cNvSpPr txBox="1"/>
          <p:nvPr/>
        </p:nvSpPr>
        <p:spPr>
          <a:xfrm>
            <a:off x="4319176" y="175359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29.18</a:t>
            </a:r>
            <a:endParaRPr lang="zh-CN" altLang="en-US" sz="1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8F41D0-C5A4-4F36-90DD-AE3ADB1DF3D5}"/>
              </a:ext>
            </a:extLst>
          </p:cNvPr>
          <p:cNvSpPr txBox="1"/>
          <p:nvPr/>
        </p:nvSpPr>
        <p:spPr>
          <a:xfrm>
            <a:off x="3943001" y="3026544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20.10</a:t>
            </a:r>
            <a:endParaRPr lang="zh-CN" altLang="en-US" sz="1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48D48E-77F1-426C-B73E-DFC89B040263}"/>
              </a:ext>
            </a:extLst>
          </p:cNvPr>
          <p:cNvSpPr txBox="1"/>
          <p:nvPr/>
        </p:nvSpPr>
        <p:spPr>
          <a:xfrm>
            <a:off x="4716016" y="4976419"/>
            <a:ext cx="659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6.03</a:t>
            </a:r>
            <a:endParaRPr lang="zh-CN" altLang="en-US" sz="1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CF487D-8435-446C-8AE0-840324DA6777}"/>
              </a:ext>
            </a:extLst>
          </p:cNvPr>
          <p:cNvSpPr txBox="1"/>
          <p:nvPr/>
        </p:nvSpPr>
        <p:spPr>
          <a:xfrm>
            <a:off x="5045616" y="3549581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16.25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18484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2753F92-514C-48F3-BD77-31B05258A7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4" t="11151" r="23549" b="2751"/>
          <a:stretch/>
        </p:blipFill>
        <p:spPr>
          <a:xfrm>
            <a:off x="4788024" y="764704"/>
            <a:ext cx="2160240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13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2753F92-514C-48F3-BD77-31B05258A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" y="0"/>
            <a:ext cx="8983438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DD4E43-B4D1-4D0E-82E0-6DB35B6793DD}"/>
              </a:ext>
            </a:extLst>
          </p:cNvPr>
          <p:cNvSpPr/>
          <p:nvPr/>
        </p:nvSpPr>
        <p:spPr>
          <a:xfrm>
            <a:off x="2411760" y="908720"/>
            <a:ext cx="4608512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D3A7612-7511-40F4-857C-BC368BA3A201}"/>
              </a:ext>
            </a:extLst>
          </p:cNvPr>
          <p:cNvCxnSpPr>
            <a:cxnSpLocks/>
          </p:cNvCxnSpPr>
          <p:nvPr/>
        </p:nvCxnSpPr>
        <p:spPr>
          <a:xfrm>
            <a:off x="2411760" y="6101864"/>
            <a:ext cx="46085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61B2C59B-9D54-42C7-90D8-8120AD464A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4" t="11151" r="23549" b="2751"/>
          <a:stretch/>
        </p:blipFill>
        <p:spPr>
          <a:xfrm>
            <a:off x="3347864" y="764704"/>
            <a:ext cx="2160240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61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8F8CD85-1B87-4FDF-8440-DA4ADDFBBF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1" t="9051" r="24350" b="2750"/>
          <a:stretch/>
        </p:blipFill>
        <p:spPr>
          <a:xfrm>
            <a:off x="4644008" y="620688"/>
            <a:ext cx="2232248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93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8F8CD85-1B87-4FDF-8440-DA4ADDFBB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" y="0"/>
            <a:ext cx="8983438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9C2C746-01F5-4E8D-B48C-514EF1CD190D}"/>
              </a:ext>
            </a:extLst>
          </p:cNvPr>
          <p:cNvSpPr/>
          <p:nvPr/>
        </p:nvSpPr>
        <p:spPr>
          <a:xfrm>
            <a:off x="2411760" y="620688"/>
            <a:ext cx="4608512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3A5F921-FA39-4872-9CF7-5C7BADDA5AAE}"/>
              </a:ext>
            </a:extLst>
          </p:cNvPr>
          <p:cNvCxnSpPr>
            <a:cxnSpLocks/>
          </p:cNvCxnSpPr>
          <p:nvPr/>
        </p:nvCxnSpPr>
        <p:spPr>
          <a:xfrm>
            <a:off x="2411760" y="6101864"/>
            <a:ext cx="46085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2C0FDB6D-FD0B-4ECE-A4C2-4D985C00E8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1" t="9051" r="24350" b="2750"/>
          <a:stretch/>
        </p:blipFill>
        <p:spPr>
          <a:xfrm>
            <a:off x="3347864" y="620688"/>
            <a:ext cx="2232248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46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B28A68-B8C9-41EC-88F7-634F98E14D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3" t="9051" r="23549" b="3801"/>
          <a:stretch/>
        </p:blipFill>
        <p:spPr>
          <a:xfrm>
            <a:off x="4716016" y="620688"/>
            <a:ext cx="2232248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93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B28A68-B8C9-41EC-88F7-634F98E14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" y="0"/>
            <a:ext cx="8983438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FF0FDFC-E2C4-42FD-A0AE-1A7625BD772C}"/>
              </a:ext>
            </a:extLst>
          </p:cNvPr>
          <p:cNvSpPr/>
          <p:nvPr/>
        </p:nvSpPr>
        <p:spPr>
          <a:xfrm>
            <a:off x="2411760" y="620688"/>
            <a:ext cx="4608512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BC9E1F6-3866-4CDD-A6B4-2B9738E9C943}"/>
              </a:ext>
            </a:extLst>
          </p:cNvPr>
          <p:cNvCxnSpPr>
            <a:cxnSpLocks/>
          </p:cNvCxnSpPr>
          <p:nvPr/>
        </p:nvCxnSpPr>
        <p:spPr>
          <a:xfrm>
            <a:off x="2411760" y="6101864"/>
            <a:ext cx="46085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20C9311D-3B7E-431B-9D11-BF4CD4691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3" t="9051" r="23549" b="3801"/>
          <a:stretch/>
        </p:blipFill>
        <p:spPr>
          <a:xfrm>
            <a:off x="3347864" y="620688"/>
            <a:ext cx="2232248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14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DC48FD-767D-4D17-82EB-AFE47E955D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3" t="16401" r="24350" b="5901"/>
          <a:stretch/>
        </p:blipFill>
        <p:spPr>
          <a:xfrm>
            <a:off x="4716016" y="1124744"/>
            <a:ext cx="2160240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00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DC48FD-767D-4D17-82EB-AFE47E955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" y="0"/>
            <a:ext cx="8983438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DC756A8-5713-4663-9F60-735649A2048E}"/>
              </a:ext>
            </a:extLst>
          </p:cNvPr>
          <p:cNvSpPr/>
          <p:nvPr/>
        </p:nvSpPr>
        <p:spPr>
          <a:xfrm>
            <a:off x="2411760" y="620688"/>
            <a:ext cx="4608512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195548D-5CF2-41B6-AF20-37B67129685E}"/>
              </a:ext>
            </a:extLst>
          </p:cNvPr>
          <p:cNvCxnSpPr>
            <a:cxnSpLocks/>
          </p:cNvCxnSpPr>
          <p:nvPr/>
        </p:nvCxnSpPr>
        <p:spPr>
          <a:xfrm>
            <a:off x="2411760" y="6101864"/>
            <a:ext cx="46085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8DA420F-6DFE-4D8C-AB52-F57169BB8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3" t="16401" r="24350" b="5901"/>
          <a:stretch/>
        </p:blipFill>
        <p:spPr>
          <a:xfrm>
            <a:off x="3419872" y="1124744"/>
            <a:ext cx="2160240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87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27584" y="1268760"/>
            <a:ext cx="7619754" cy="4320480"/>
            <a:chOff x="827584" y="1268760"/>
            <a:chExt cx="7619754" cy="432048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0" t="13583" r="11413" b="9381"/>
            <a:stretch/>
          </p:blipFill>
          <p:spPr>
            <a:xfrm>
              <a:off x="827584" y="1268760"/>
              <a:ext cx="7619754" cy="4320480"/>
            </a:xfrm>
            <a:prstGeom prst="rect">
              <a:avLst/>
            </a:prstGeom>
          </p:spPr>
        </p:pic>
        <p:sp>
          <p:nvSpPr>
            <p:cNvPr id="5" name="右箭头 4"/>
            <p:cNvSpPr/>
            <p:nvPr/>
          </p:nvSpPr>
          <p:spPr>
            <a:xfrm rot="2831012">
              <a:off x="3969747" y="1654159"/>
              <a:ext cx="471843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右箭头 5"/>
            <p:cNvSpPr/>
            <p:nvPr/>
          </p:nvSpPr>
          <p:spPr>
            <a:xfrm rot="17719453">
              <a:off x="4076680" y="3059571"/>
              <a:ext cx="471843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右箭头 6"/>
            <p:cNvSpPr/>
            <p:nvPr/>
          </p:nvSpPr>
          <p:spPr>
            <a:xfrm rot="13221351">
              <a:off x="5005726" y="3168707"/>
              <a:ext cx="476096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右箭头 7"/>
            <p:cNvSpPr/>
            <p:nvPr/>
          </p:nvSpPr>
          <p:spPr>
            <a:xfrm rot="3161171">
              <a:off x="5561259" y="1580031"/>
              <a:ext cx="386227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箭头 8"/>
            <p:cNvSpPr/>
            <p:nvPr/>
          </p:nvSpPr>
          <p:spPr>
            <a:xfrm rot="7636265">
              <a:off x="6240767" y="1478156"/>
              <a:ext cx="386227" cy="178205"/>
            </a:xfrm>
            <a:prstGeom prst="rightArrow">
              <a:avLst>
                <a:gd name="adj1" fmla="val 50000"/>
                <a:gd name="adj2" fmla="val 10502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 rot="13120299">
              <a:off x="6347368" y="3157209"/>
              <a:ext cx="324333" cy="178205"/>
            </a:xfrm>
            <a:prstGeom prst="rightArrow">
              <a:avLst>
                <a:gd name="adj1" fmla="val 50000"/>
                <a:gd name="adj2" fmla="val 10502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 rot="17913319">
              <a:off x="7120069" y="3010146"/>
              <a:ext cx="413908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下箭头 11"/>
            <p:cNvSpPr/>
            <p:nvPr/>
          </p:nvSpPr>
          <p:spPr>
            <a:xfrm>
              <a:off x="4074418" y="3398159"/>
              <a:ext cx="1008112" cy="803879"/>
            </a:xfrm>
            <a:prstGeom prst="downArrow">
              <a:avLst/>
            </a:prstGeom>
            <a:solidFill>
              <a:srgbClr val="FFD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0079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4D8FF0A-6DEA-412C-A76D-4F7C2615D974}"/>
              </a:ext>
            </a:extLst>
          </p:cNvPr>
          <p:cNvSpPr/>
          <p:nvPr/>
        </p:nvSpPr>
        <p:spPr>
          <a:xfrm>
            <a:off x="35496" y="0"/>
            <a:ext cx="910850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D1A5E4-78DE-45B4-AA82-2684EEF94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" t="3874" r="6851" b="3874"/>
          <a:stretch/>
        </p:blipFill>
        <p:spPr>
          <a:xfrm>
            <a:off x="4633008" y="3392996"/>
            <a:ext cx="4320480" cy="3429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AF4810-5C3A-47E4-8438-DC8D92E8E5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" t="5501" r="5921" b="6300"/>
          <a:stretch/>
        </p:blipFill>
        <p:spPr>
          <a:xfrm>
            <a:off x="79640" y="183149"/>
            <a:ext cx="4226720" cy="32098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4E5AC0-A684-41AF-96E2-593284C286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5" t="4199" r="6490" b="2100"/>
          <a:stretch/>
        </p:blipFill>
        <p:spPr>
          <a:xfrm>
            <a:off x="79640" y="3429000"/>
            <a:ext cx="4226720" cy="3429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0EF52C-35CB-4EDA-9398-56685D94343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" t="4851" r="7527" b="4851"/>
          <a:stretch/>
        </p:blipFill>
        <p:spPr>
          <a:xfrm>
            <a:off x="4602736" y="135983"/>
            <a:ext cx="4151760" cy="32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34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644654E-DCFA-4B7D-A542-7A51D2E198EC}"/>
              </a:ext>
            </a:extLst>
          </p:cNvPr>
          <p:cNvSpPr/>
          <p:nvPr/>
        </p:nvSpPr>
        <p:spPr>
          <a:xfrm>
            <a:off x="35496" y="0"/>
            <a:ext cx="910850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E7CECF-D77C-44DB-840B-68BD1CFF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" t="5901" r="8328" b="5901"/>
          <a:stretch/>
        </p:blipFill>
        <p:spPr>
          <a:xfrm>
            <a:off x="4596108" y="3332480"/>
            <a:ext cx="4366830" cy="33046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964D20-07E7-4388-AACA-FB30E05A92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" t="3801" r="8328" b="5901"/>
          <a:stretch/>
        </p:blipFill>
        <p:spPr>
          <a:xfrm>
            <a:off x="242144" y="8920"/>
            <a:ext cx="4095121" cy="32016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3060598-C01B-441E-BC7A-C7D7A0E728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" t="4851" r="7528" b="4851"/>
          <a:stretch/>
        </p:blipFill>
        <p:spPr>
          <a:xfrm>
            <a:off x="265692" y="3273159"/>
            <a:ext cx="4214867" cy="32655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74A8708-0EF7-4EC7-9676-FA2819A4CC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" t="4655" r="7528" b="4655"/>
          <a:stretch/>
        </p:blipFill>
        <p:spPr>
          <a:xfrm>
            <a:off x="4611937" y="24629"/>
            <a:ext cx="4166304" cy="32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51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457200" y="1419135"/>
            <a:ext cx="2571750" cy="2594508"/>
            <a:chOff x="457200" y="1419135"/>
            <a:chExt cx="2571750" cy="259450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02" t="15000" r="24801" b="10800"/>
            <a:stretch/>
          </p:blipFill>
          <p:spPr>
            <a:xfrm>
              <a:off x="1748422" y="1419135"/>
              <a:ext cx="1280528" cy="259450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0" t="13600" r="44744" b="15001"/>
            <a:stretch/>
          </p:blipFill>
          <p:spPr>
            <a:xfrm>
              <a:off x="457200" y="1419135"/>
              <a:ext cx="1291222" cy="2591882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1079889" y="4036426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1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187699" y="1419135"/>
            <a:ext cx="2717801" cy="2606239"/>
            <a:chOff x="3187699" y="1419135"/>
            <a:chExt cx="2717801" cy="260623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35" t="15850" r="24558" b="12490"/>
            <a:stretch/>
          </p:blipFill>
          <p:spPr>
            <a:xfrm>
              <a:off x="4501571" y="1419136"/>
              <a:ext cx="1403929" cy="260623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76" t="14124" r="45233" b="10247"/>
            <a:stretch/>
          </p:blipFill>
          <p:spPr>
            <a:xfrm>
              <a:off x="3187699" y="1419135"/>
              <a:ext cx="1327589" cy="2606238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87937" y="4033260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2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286500" y="1439162"/>
            <a:ext cx="2617834" cy="2586212"/>
            <a:chOff x="6286500" y="1439162"/>
            <a:chExt cx="2617834" cy="2586212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13" t="14629" r="24861" b="6296"/>
            <a:stretch/>
          </p:blipFill>
          <p:spPr>
            <a:xfrm>
              <a:off x="7556950" y="1439164"/>
              <a:ext cx="1347384" cy="2586210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16" t="12472" r="45584" b="14071"/>
            <a:stretch/>
          </p:blipFill>
          <p:spPr>
            <a:xfrm>
              <a:off x="6286500" y="1439162"/>
              <a:ext cx="1325070" cy="2586209"/>
            </a:xfrm>
            <a:prstGeom prst="rect">
              <a:avLst/>
            </a:prstGeom>
          </p:spPr>
        </p:pic>
      </p:grpSp>
      <p:sp>
        <p:nvSpPr>
          <p:cNvPr id="34" name="文本框 33"/>
          <p:cNvSpPr txBox="1"/>
          <p:nvPr/>
        </p:nvSpPr>
        <p:spPr>
          <a:xfrm>
            <a:off x="6749522" y="4025373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3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99592" y="40466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Classified data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9592" y="40466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Mapped data</a:t>
            </a:r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70698" y="1124744"/>
            <a:ext cx="2951418" cy="3051017"/>
            <a:chOff x="170698" y="1124744"/>
            <a:chExt cx="2951418" cy="305101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8" t="5611" r="33472" b="7999"/>
            <a:stretch/>
          </p:blipFill>
          <p:spPr>
            <a:xfrm>
              <a:off x="170698" y="1124744"/>
              <a:ext cx="1555954" cy="305101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7" t="5833" r="32917" b="10741"/>
            <a:stretch/>
          </p:blipFill>
          <p:spPr>
            <a:xfrm>
              <a:off x="1663210" y="1124744"/>
              <a:ext cx="1458906" cy="3051017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924265" y="5013176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1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01676" y="5058272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2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18516" y="5060446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3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203848" y="1124743"/>
            <a:ext cx="2936602" cy="3058823"/>
            <a:chOff x="3203848" y="1124743"/>
            <a:chExt cx="2936602" cy="305882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14" t="5782" r="34749" b="9259"/>
            <a:stretch/>
          </p:blipFill>
          <p:spPr>
            <a:xfrm>
              <a:off x="3203848" y="1124743"/>
              <a:ext cx="1534580" cy="305882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7" t="5683" r="33329" b="10903"/>
            <a:stretch/>
          </p:blipFill>
          <p:spPr>
            <a:xfrm>
              <a:off x="4729303" y="1124744"/>
              <a:ext cx="1411147" cy="3058822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6374840" y="1124743"/>
            <a:ext cx="2748943" cy="3024337"/>
            <a:chOff x="6374840" y="1124743"/>
            <a:chExt cx="2748943" cy="302433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50" t="7639" r="33750" b="7649"/>
            <a:stretch/>
          </p:blipFill>
          <p:spPr>
            <a:xfrm>
              <a:off x="6374840" y="1124743"/>
              <a:ext cx="1332604" cy="302433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8" t="7392" r="32222" b="7235"/>
            <a:stretch/>
          </p:blipFill>
          <p:spPr>
            <a:xfrm>
              <a:off x="7647189" y="1124743"/>
              <a:ext cx="1476594" cy="3024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8774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55776" y="3429000"/>
            <a:ext cx="2597250" cy="3240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FF40C6-A3D2-4CE7-9742-56D7940ACA26}"/>
              </a:ext>
            </a:extLst>
          </p:cNvPr>
          <p:cNvGrpSpPr/>
          <p:nvPr/>
        </p:nvGrpSpPr>
        <p:grpSpPr>
          <a:xfrm>
            <a:off x="2555776" y="1700808"/>
            <a:ext cx="2535303" cy="3494821"/>
            <a:chOff x="2555776" y="1700808"/>
            <a:chExt cx="2535303" cy="3494821"/>
          </a:xfrm>
        </p:grpSpPr>
        <p:sp>
          <p:nvSpPr>
            <p:cNvPr id="26" name="矩形 25"/>
            <p:cNvSpPr/>
            <p:nvPr/>
          </p:nvSpPr>
          <p:spPr>
            <a:xfrm>
              <a:off x="2555776" y="1700808"/>
              <a:ext cx="720080" cy="355713"/>
            </a:xfrm>
            <a:prstGeom prst="rect">
              <a:avLst/>
            </a:prstGeom>
            <a:solidFill>
              <a:srgbClr val="214F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TextBox 12"/>
            <p:cNvSpPr txBox="1"/>
            <p:nvPr/>
          </p:nvSpPr>
          <p:spPr>
            <a:xfrm>
              <a:off x="3258964" y="1707158"/>
              <a:ext cx="115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578910" y="3044876"/>
              <a:ext cx="720080" cy="373948"/>
            </a:xfrm>
            <a:prstGeom prst="rect">
              <a:avLst/>
            </a:prstGeom>
            <a:solidFill>
              <a:srgbClr val="6B95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570178" y="2581661"/>
              <a:ext cx="720080" cy="373948"/>
            </a:xfrm>
            <a:prstGeom prst="rect">
              <a:avLst/>
            </a:prstGeom>
            <a:solidFill>
              <a:srgbClr val="130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17"/>
            <p:cNvSpPr txBox="1"/>
            <p:nvPr/>
          </p:nvSpPr>
          <p:spPr>
            <a:xfrm>
              <a:off x="3281963" y="3055842"/>
              <a:ext cx="180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Moderate LAA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18"/>
            <p:cNvSpPr txBox="1"/>
            <p:nvPr/>
          </p:nvSpPr>
          <p:spPr>
            <a:xfrm>
              <a:off x="3273231" y="2580317"/>
              <a:ext cx="15929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Severe LAA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576231" y="2141012"/>
              <a:ext cx="720080" cy="3714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TextBox 16"/>
            <p:cNvSpPr txBox="1"/>
            <p:nvPr/>
          </p:nvSpPr>
          <p:spPr>
            <a:xfrm>
              <a:off x="3271663" y="2162226"/>
              <a:ext cx="14417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Mild LAA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585226" y="3922275"/>
              <a:ext cx="720080" cy="369756"/>
            </a:xfrm>
            <a:prstGeom prst="rect">
              <a:avLst/>
            </a:prstGeom>
            <a:solidFill>
              <a:srgbClr val="FF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571926" y="3503555"/>
              <a:ext cx="720080" cy="36004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xtBox 14"/>
            <p:cNvSpPr txBox="1"/>
            <p:nvPr/>
          </p:nvSpPr>
          <p:spPr>
            <a:xfrm>
              <a:off x="3275114" y="3509905"/>
              <a:ext cx="144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Honeycomb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15"/>
            <p:cNvSpPr txBox="1"/>
            <p:nvPr/>
          </p:nvSpPr>
          <p:spPr>
            <a:xfrm>
              <a:off x="3298283" y="3933762"/>
              <a:ext cx="15678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Ground-glass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601980" y="4357369"/>
              <a:ext cx="720080" cy="347329"/>
            </a:xfrm>
            <a:prstGeom prst="rect">
              <a:avLst/>
            </a:prstGeom>
            <a:solidFill>
              <a:srgbClr val="F99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extBox 13"/>
            <p:cNvSpPr txBox="1"/>
            <p:nvPr/>
          </p:nvSpPr>
          <p:spPr>
            <a:xfrm>
              <a:off x="3305168" y="4363719"/>
              <a:ext cx="115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Reticular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37">
              <a:extLst>
                <a:ext uri="{FF2B5EF4-FFF2-40B4-BE49-F238E27FC236}">
                  <a16:creationId xmlns:a16="http://schemas.microsoft.com/office/drawing/2014/main" id="{BDA6AE27-4F38-4B2C-8055-DE06E598B068}"/>
                </a:ext>
              </a:extLst>
            </p:cNvPr>
            <p:cNvSpPr/>
            <p:nvPr/>
          </p:nvSpPr>
          <p:spPr>
            <a:xfrm>
              <a:off x="2601980" y="4789169"/>
              <a:ext cx="720080" cy="3473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2C10C6F5-F65A-41C0-A6A3-60B55B22FBCC}"/>
                </a:ext>
              </a:extLst>
            </p:cNvPr>
            <p:cNvSpPr txBox="1"/>
            <p:nvPr/>
          </p:nvSpPr>
          <p:spPr>
            <a:xfrm>
              <a:off x="3305168" y="4795519"/>
              <a:ext cx="1560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Emphysema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528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0" t="16401" r="4325" b="5201"/>
          <a:stretch/>
        </p:blipFill>
        <p:spPr>
          <a:xfrm>
            <a:off x="6876256" y="1700808"/>
            <a:ext cx="1872208" cy="403244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827584" y="2132856"/>
            <a:ext cx="2306985" cy="661988"/>
            <a:chOff x="2077134" y="3924300"/>
            <a:chExt cx="2306985" cy="66198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86" t="27770" r="41461" b="66189"/>
            <a:stretch/>
          </p:blipFill>
          <p:spPr>
            <a:xfrm>
              <a:off x="2081213" y="3924300"/>
              <a:ext cx="2066925" cy="414338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>
              <a:off x="2150270" y="4338638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652712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114675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054475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568700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077134" y="4303198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0.13 </a:t>
              </a:r>
              <a:endParaRPr lang="zh-CN" altLang="en-US" sz="1200" b="1"/>
            </a:p>
          </p:txBody>
        </p:sp>
        <p:sp>
          <p:nvSpPr>
            <p:cNvPr id="14" name="矩形 13"/>
            <p:cNvSpPr/>
            <p:nvPr/>
          </p:nvSpPr>
          <p:spPr>
            <a:xfrm>
              <a:off x="2604295" y="4303198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3.1 </a:t>
              </a:r>
              <a:endParaRPr lang="zh-CN" altLang="en-US" sz="1200" b="1"/>
            </a:p>
          </p:txBody>
        </p:sp>
        <p:sp>
          <p:nvSpPr>
            <p:cNvPr id="15" name="矩形 14"/>
            <p:cNvSpPr/>
            <p:nvPr/>
          </p:nvSpPr>
          <p:spPr>
            <a:xfrm>
              <a:off x="3060693" y="4303198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6.1 </a:t>
              </a:r>
              <a:endParaRPr lang="zh-CN" altLang="en-US" sz="1200" b="1"/>
            </a:p>
          </p:txBody>
        </p:sp>
        <p:sp>
          <p:nvSpPr>
            <p:cNvPr id="16" name="矩形 15"/>
            <p:cNvSpPr/>
            <p:nvPr/>
          </p:nvSpPr>
          <p:spPr>
            <a:xfrm>
              <a:off x="3526824" y="4303198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9.1 </a:t>
              </a:r>
              <a:endParaRPr lang="zh-CN" altLang="en-US" sz="1200" b="1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07093" y="4303198"/>
              <a:ext cx="3770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12 </a:t>
              </a:r>
              <a:endParaRPr lang="zh-CN" altLang="en-US" sz="1200" b="1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425314" y="2203977"/>
            <a:ext cx="1128216" cy="3233687"/>
            <a:chOff x="4425314" y="2203977"/>
            <a:chExt cx="1128216" cy="323368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30" t="25964" r="15670" b="12703"/>
            <a:stretch/>
          </p:blipFill>
          <p:spPr>
            <a:xfrm>
              <a:off x="4425314" y="2249805"/>
              <a:ext cx="594361" cy="3154680"/>
            </a:xfrm>
            <a:prstGeom prst="rect">
              <a:avLst/>
            </a:prstGeom>
          </p:spPr>
        </p:pic>
        <p:cxnSp>
          <p:nvCxnSpPr>
            <p:cNvPr id="19" name="直接连接符 18"/>
            <p:cNvCxnSpPr/>
            <p:nvPr/>
          </p:nvCxnSpPr>
          <p:spPr>
            <a:xfrm>
              <a:off x="5019675" y="2276872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959921" y="2203977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30.7</a:t>
              </a:r>
              <a:endParaRPr lang="zh-CN" altLang="en-US" sz="1400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5020118" y="2676044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4960364" y="2603149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26.4</a:t>
              </a:r>
              <a:endParaRPr lang="zh-CN" altLang="en-US" sz="1400"/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5020118" y="3076217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4960364" y="3003322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22.0</a:t>
              </a:r>
              <a:endParaRPr lang="zh-CN" altLang="en-US" sz="1400"/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5024661" y="3509340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4964907" y="3436445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17.7</a:t>
              </a:r>
              <a:endParaRPr lang="zh-CN" altLang="en-US" sz="1400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5013705" y="3927965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4953951" y="3855070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13.3</a:t>
              </a:r>
              <a:endParaRPr lang="zh-CN" altLang="en-US" sz="1400"/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5013705" y="4364110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4953951" y="4291215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9.00</a:t>
              </a:r>
              <a:endParaRPr lang="zh-CN" altLang="en-US" sz="1400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013705" y="4800255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4953951" y="4727360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4.67</a:t>
              </a:r>
              <a:endParaRPr lang="zh-CN" altLang="en-US" sz="1400"/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5024661" y="5202782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4964907" y="5129887"/>
              <a:ext cx="5886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0.329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974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4033221" y="2601633"/>
            <a:ext cx="3707131" cy="3222626"/>
            <a:chOff x="4033221" y="2601633"/>
            <a:chExt cx="3707131" cy="3222626"/>
          </a:xfrm>
        </p:grpSpPr>
        <p:grpSp>
          <p:nvGrpSpPr>
            <p:cNvPr id="4" name="组合 3"/>
            <p:cNvGrpSpPr/>
            <p:nvPr/>
          </p:nvGrpSpPr>
          <p:grpSpPr>
            <a:xfrm>
              <a:off x="6588224" y="2708920"/>
              <a:ext cx="1152128" cy="2945655"/>
              <a:chOff x="4425314" y="2203977"/>
              <a:chExt cx="1128216" cy="3233687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30" t="25964" r="15670" b="12703"/>
              <a:stretch/>
            </p:blipFill>
            <p:spPr>
              <a:xfrm>
                <a:off x="4425314" y="2249805"/>
                <a:ext cx="594361" cy="3154680"/>
              </a:xfrm>
              <a:prstGeom prst="rect">
                <a:avLst/>
              </a:prstGeom>
            </p:spPr>
          </p:pic>
          <p:cxnSp>
            <p:nvCxnSpPr>
              <p:cNvPr id="6" name="直接连接符 5"/>
              <p:cNvCxnSpPr/>
              <p:nvPr/>
            </p:nvCxnSpPr>
            <p:spPr>
              <a:xfrm>
                <a:off x="5019675" y="2276872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文本框 6"/>
              <p:cNvSpPr txBox="1"/>
              <p:nvPr/>
            </p:nvSpPr>
            <p:spPr>
              <a:xfrm>
                <a:off x="4959921" y="2203977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30.7</a:t>
                </a:r>
                <a:endParaRPr lang="zh-CN" altLang="en-US" sz="1400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5020118" y="2676044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4960364" y="2603149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26.4</a:t>
                </a:r>
                <a:endParaRPr lang="zh-CN" altLang="en-US" sz="1400"/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5020118" y="3076217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/>
              <p:cNvSpPr txBox="1"/>
              <p:nvPr/>
            </p:nvSpPr>
            <p:spPr>
              <a:xfrm>
                <a:off x="4960364" y="3003322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22.0</a:t>
                </a:r>
                <a:endParaRPr lang="zh-CN" altLang="en-US" sz="1400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5024661" y="3509340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4964907" y="3436445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17.7</a:t>
                </a:r>
                <a:endParaRPr lang="zh-CN" altLang="en-US" sz="1400"/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5013705" y="3927965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4953951" y="3855070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13.3</a:t>
                </a:r>
                <a:endParaRPr lang="zh-CN" altLang="en-US" sz="1400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5013705" y="4364110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/>
              <p:cNvSpPr txBox="1"/>
              <p:nvPr/>
            </p:nvSpPr>
            <p:spPr>
              <a:xfrm>
                <a:off x="4953951" y="4291215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9.00</a:t>
                </a:r>
                <a:endParaRPr lang="zh-CN" altLang="en-US" sz="1400"/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5013705" y="4800255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/>
              <p:cNvSpPr txBox="1"/>
              <p:nvPr/>
            </p:nvSpPr>
            <p:spPr>
              <a:xfrm>
                <a:off x="4953951" y="4727360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4.67</a:t>
                </a:r>
                <a:endParaRPr lang="zh-CN" altLang="en-US" sz="1400"/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5024661" y="5202782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>
                <a:off x="4964907" y="5129887"/>
                <a:ext cx="5886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0.329</a:t>
                </a:r>
              </a:p>
            </p:txBody>
          </p:sp>
        </p:grp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0" t="11192" r="32675" b="11192"/>
            <a:stretch/>
          </p:blipFill>
          <p:spPr>
            <a:xfrm>
              <a:off x="4033221" y="2601633"/>
              <a:ext cx="2707005" cy="322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658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8979</TotalTime>
  <Words>129</Words>
  <Application>Microsoft Office PowerPoint</Application>
  <PresentationFormat>全屏显示(4:3)</PresentationFormat>
  <Paragraphs>87</Paragraphs>
  <Slides>41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6" baseType="lpstr">
      <vt:lpstr>Arial</vt:lpstr>
      <vt:lpstr>Calibri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zywamxj</dc:creator>
  <cp:lastModifiedBy>Yuwen Zhang</cp:lastModifiedBy>
  <cp:revision>92</cp:revision>
  <dcterms:created xsi:type="dcterms:W3CDTF">2017-06-25T09:33:36Z</dcterms:created>
  <dcterms:modified xsi:type="dcterms:W3CDTF">2019-08-12T23:04:52Z</dcterms:modified>
</cp:coreProperties>
</file>